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7" r:id="rId10"/>
    <p:sldId id="262" r:id="rId11"/>
    <p:sldId id="263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425F-01C8-42E7-9A43-0C1606902A4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03A-90A8-4E84-8CD0-2976C0BAB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74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425F-01C8-42E7-9A43-0C1606902A4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03A-90A8-4E84-8CD0-2976C0BAB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9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425F-01C8-42E7-9A43-0C1606902A4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03A-90A8-4E84-8CD0-2976C0BAB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5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425F-01C8-42E7-9A43-0C1606902A4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03A-90A8-4E84-8CD0-2976C0BAB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4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425F-01C8-42E7-9A43-0C1606902A4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03A-90A8-4E84-8CD0-2976C0BAB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09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425F-01C8-42E7-9A43-0C1606902A4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03A-90A8-4E84-8CD0-2976C0BAB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3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425F-01C8-42E7-9A43-0C1606902A4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03A-90A8-4E84-8CD0-2976C0BAB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9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425F-01C8-42E7-9A43-0C1606902A4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03A-90A8-4E84-8CD0-2976C0BAB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90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425F-01C8-42E7-9A43-0C1606902A4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03A-90A8-4E84-8CD0-2976C0BAB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425F-01C8-42E7-9A43-0C1606902A4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03A-90A8-4E84-8CD0-2976C0BAB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8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425F-01C8-42E7-9A43-0C1606902A4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03A-90A8-4E84-8CD0-2976C0BAB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4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9425F-01C8-42E7-9A43-0C1606902A4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6803A-90A8-4E84-8CD0-2976C0BAB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2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6666666666666666666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520" y="1635617"/>
            <a:ext cx="8485031" cy="48952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40180" y="334851"/>
            <a:ext cx="3863662" cy="1197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85634" y="231820"/>
            <a:ext cx="2305318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 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27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4479" y="457200"/>
            <a:ext cx="2356833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দলগত কাজ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36914" y="3442862"/>
            <a:ext cx="7707086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দল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খ – প্রশ্নঃ আখলাকে হামিদার স্বরুপ কি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তার 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বর্ণনা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দাও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36914" y="2181497"/>
            <a:ext cx="8804366" cy="8002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দল ক – প্রশ্নঃ ‘মায়ের পদতলে সন্তানের  বেহেশত’ – বাক্যটি  বু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ঝি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য়ে বল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90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0" y="193183"/>
            <a:ext cx="274320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মূ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ল্যায়ন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3036" y="1661375"/>
            <a:ext cx="10149253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হাদিছ শরীফে মহানবী সঃ মায়ের কথা কয়বার বলেছেন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২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খ)  ৩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বার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গ)  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বার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ঘ)  ১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3036" y="2809407"/>
            <a:ext cx="8203841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তোমাদের মধ্যে সেই উত্তম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যে তার স্ত্রীর নিকট উত্তম – এটি  কার বানী-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আল্লাহ  খ) মহানবী সঃ   গ) মনীষী   ঘ) পণ্ডিত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3037" y="3957440"/>
            <a:ext cx="8293994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যে ব্যক্তির কোন কন্যা সন্তান থাকে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আর সে  ব্যক্তি জান্নাতে প্রবেশ করবে 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/>
              <a:t>i</a:t>
            </a:r>
            <a:r>
              <a:rPr lang="en-US" sz="2400" dirty="0"/>
              <a:t>.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/>
          </a:p>
          <a:p>
            <a:r>
              <a:rPr lang="en-US" sz="2400" dirty="0"/>
              <a:t>ii</a:t>
            </a:r>
            <a:r>
              <a:rPr lang="en-US" sz="2400" dirty="0" smtClean="0"/>
              <a:t>.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তুচ্ছ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তাচ্ছিল্য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/>
          </a:p>
          <a:p>
            <a:r>
              <a:rPr lang="en-US" sz="2400" dirty="0"/>
              <a:t>iii</a:t>
            </a:r>
            <a:r>
              <a:rPr lang="en-US" sz="2400" dirty="0" smtClean="0"/>
              <a:t>.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সন্তানকে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কন্যা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সন্তানের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প্রাধান্য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/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2400" dirty="0" err="1" smtClean="0"/>
              <a:t>i</a:t>
            </a:r>
            <a:r>
              <a:rPr lang="en-US" sz="2400" dirty="0" smtClean="0"/>
              <a:t>, </a:t>
            </a:r>
            <a:r>
              <a:rPr lang="en-US" sz="2400" dirty="0" err="1" smtClean="0"/>
              <a:t>i</a:t>
            </a:r>
            <a:r>
              <a:rPr lang="en-US" sz="2400" dirty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2400" dirty="0" err="1" smtClean="0"/>
              <a:t>i</a:t>
            </a:r>
            <a:r>
              <a:rPr lang="en-US" sz="2400" dirty="0"/>
              <a:t> </a:t>
            </a:r>
            <a:r>
              <a:rPr lang="en-US" sz="2400" dirty="0" err="1" smtClean="0"/>
              <a:t>i</a:t>
            </a:r>
            <a:r>
              <a:rPr lang="en-US" sz="2400" dirty="0"/>
              <a:t> </a:t>
            </a:r>
            <a:r>
              <a:rPr lang="en-US" sz="2400" dirty="0" smtClean="0"/>
              <a:t>, </a:t>
            </a:r>
            <a:r>
              <a:rPr lang="en-US" sz="2400" dirty="0" err="1" smtClean="0"/>
              <a:t>i</a:t>
            </a:r>
            <a:r>
              <a:rPr lang="en-US" sz="2400" dirty="0"/>
              <a:t> </a:t>
            </a:r>
            <a:r>
              <a:rPr lang="en-US" sz="2400" dirty="0" err="1" smtClean="0"/>
              <a:t>i</a:t>
            </a:r>
            <a:r>
              <a:rPr lang="en-US" sz="2400" dirty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গ) </a:t>
            </a:r>
            <a:r>
              <a:rPr lang="en-US" sz="2400" dirty="0" err="1" smtClean="0"/>
              <a:t>i</a:t>
            </a:r>
            <a:r>
              <a:rPr lang="en-US" sz="2400" dirty="0" smtClean="0"/>
              <a:t> , </a:t>
            </a:r>
            <a:r>
              <a:rPr lang="en-US" sz="2400" dirty="0" err="1" smtClean="0"/>
              <a:t>i</a:t>
            </a:r>
            <a:r>
              <a:rPr lang="en-US" sz="2400" dirty="0"/>
              <a:t> </a:t>
            </a:r>
            <a:r>
              <a:rPr lang="en-US" sz="2400" dirty="0" err="1" smtClean="0"/>
              <a:t>i</a:t>
            </a:r>
            <a:r>
              <a:rPr lang="en-US" sz="2400" dirty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ঘ) </a:t>
            </a:r>
            <a:r>
              <a:rPr lang="en-US" sz="2400" dirty="0" err="1" smtClean="0"/>
              <a:t>i</a:t>
            </a:r>
            <a:r>
              <a:rPr lang="en-US" sz="2400" dirty="0" smtClean="0"/>
              <a:t> , </a:t>
            </a:r>
            <a:r>
              <a:rPr lang="en-US" sz="2400" dirty="0" err="1" smtClean="0"/>
              <a:t>i</a:t>
            </a:r>
            <a:r>
              <a:rPr lang="en-US" sz="2400" dirty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, </a:t>
            </a:r>
            <a:r>
              <a:rPr lang="en-US" sz="2400" dirty="0" err="1" smtClean="0"/>
              <a:t>i</a:t>
            </a:r>
            <a:r>
              <a:rPr lang="en-US" sz="2400" dirty="0"/>
              <a:t> </a:t>
            </a:r>
            <a:r>
              <a:rPr lang="en-US" sz="2400" dirty="0" err="1" smtClean="0"/>
              <a:t>i</a:t>
            </a:r>
            <a:r>
              <a:rPr lang="en-US" sz="2400" dirty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253802" y="1893504"/>
            <a:ext cx="643944" cy="431752"/>
            <a:chOff x="8190963" y="592428"/>
            <a:chExt cx="643944" cy="43175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8190963" y="772732"/>
              <a:ext cx="115911" cy="251448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8319752" y="592428"/>
              <a:ext cx="515155" cy="431752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202286" y="3009030"/>
            <a:ext cx="643944" cy="431752"/>
            <a:chOff x="8190963" y="592428"/>
            <a:chExt cx="643944" cy="431752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8190963" y="772732"/>
              <a:ext cx="115911" cy="251448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8319752" y="592428"/>
              <a:ext cx="515155" cy="431752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4411012" y="5327227"/>
            <a:ext cx="643944" cy="431752"/>
            <a:chOff x="8190963" y="592428"/>
            <a:chExt cx="643944" cy="431752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8190963" y="772732"/>
              <a:ext cx="115911" cy="251448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8319752" y="592428"/>
              <a:ext cx="515155" cy="431752"/>
            </a:xfrm>
            <a:prstGeom prst="line">
              <a:avLst/>
            </a:prstGeom>
            <a:ln w="571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0754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36394" y="584701"/>
            <a:ext cx="2537138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7132" y="5087155"/>
            <a:ext cx="8615966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নারীর প্রতি সম্মান বোধ বিষয়ে   ১৫ টি বাক্য লিখে আনবে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476" y="1474764"/>
            <a:ext cx="5215944" cy="312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24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3651" y="286464"/>
            <a:ext cx="2603557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muslim-mother-daught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0890" y="1729311"/>
            <a:ext cx="5969471" cy="47154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8673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79408" y="141668"/>
            <a:ext cx="3660817" cy="28007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রুহুল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আমিন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           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বালিয়াপাড়া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আড়াইহাজার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নারায়ণগঞ্জ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79408" y="3779023"/>
            <a:ext cx="3660817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্রেণি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দশম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 ইসলাম ও নৈতিক শিক্ষা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অধ্যায়- ০৩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– ০৫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সময়- ৫০ মিনিট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তারিখ- 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/০৫/২০১৯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8665" y="218941"/>
            <a:ext cx="2704563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latin typeface="NikoshBAN" pitchFamily="2" charset="0"/>
                <a:cs typeface="NikoshBAN" pitchFamily="2" charset="0"/>
              </a:rPr>
              <a:t>পরিচিতি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35" y="218941"/>
            <a:ext cx="2665926" cy="314002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/>
            <a:extrusionClr>
              <a:srgbClr val="000000"/>
            </a:extrusion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37" t="7704" r="26050" b="7230"/>
          <a:stretch/>
        </p:blipFill>
        <p:spPr>
          <a:xfrm>
            <a:off x="528035" y="3547909"/>
            <a:ext cx="3631841" cy="313988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4" name="Right Arrow 3"/>
          <p:cNvSpPr/>
          <p:nvPr/>
        </p:nvSpPr>
        <p:spPr>
          <a:xfrm>
            <a:off x="4816699" y="4494727"/>
            <a:ext cx="1867436" cy="77273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0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rIr morrza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095" y="831761"/>
            <a:ext cx="2971800" cy="236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 descr="mke bhalo bhas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4259" y="3832154"/>
            <a:ext cx="2971800" cy="2356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 descr="akhlake hamid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1608" y="831760"/>
            <a:ext cx="2971800" cy="22914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morjada nari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3095" y="3832154"/>
            <a:ext cx="2998499" cy="23737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muslim-mother-daught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50121" y="831760"/>
            <a:ext cx="2990403" cy="22914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464417" y="52038"/>
            <a:ext cx="480382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 নিচের ছবি গুলো লক্ষ্য কর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3094" y="3193961"/>
            <a:ext cx="299849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অধিকারের দিক থেকে নারী পুরুষ সমান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24909" y="3106369"/>
            <a:ext cx="299849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ইসলামে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নারীর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মর্যাদা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সম্মান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768724" y="3161833"/>
            <a:ext cx="299849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 হিসেবে নারী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50121" y="6237352"/>
            <a:ext cx="299849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নারী পুরুষ উভয় সমান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60909" y="6237352"/>
            <a:ext cx="299849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আখলাকে হামিদার একটি অংশ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3094" y="6290056"/>
            <a:ext cx="299849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নারী পুরুষ উভয় সমান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0121" y="3832154"/>
            <a:ext cx="2971801" cy="2356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3692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1521" y="2305318"/>
            <a:ext cx="953036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নারীর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সম্মানবোধ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মর্যাদা</a:t>
            </a:r>
            <a:r>
              <a:rPr 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32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5458" y="2202288"/>
            <a:ext cx="9594761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>
              <a:tabLst>
                <a:tab pos="457200" algn="l"/>
                <a:tab pos="741363" algn="l"/>
              </a:tabLst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নারীর প্রতি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সম্মানবোধ কী তা বলতে পারবে</a:t>
            </a:r>
          </a:p>
          <a:p>
            <a:pPr>
              <a:tabLst>
                <a:tab pos="457200" algn="l"/>
                <a:tab pos="741363" algn="l"/>
              </a:tabLst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নারীর প্রতি সম্মানবোধের গুরুত্ব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বর্ননা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করতে পারবে </a:t>
            </a:r>
          </a:p>
          <a:p>
            <a:pPr>
              <a:tabLst>
                <a:tab pos="741363" algn="l"/>
              </a:tabLst>
            </a:pPr>
            <a:r>
              <a:rPr lang="en-US" sz="3200" dirty="0">
                <a:latin typeface="NikoshBAN" pitchFamily="2" charset="0"/>
                <a:cs typeface="NikoshBAN" pitchFamily="2" charset="0"/>
              </a:rPr>
              <a:t>3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 কীভাবে নারীর প্রতি সম্মান দেখানো যায়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তা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বিশ্লেষ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ণ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করতে পারবে 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07605" y="0"/>
            <a:ext cx="2021983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75763" y="1081825"/>
            <a:ext cx="4778062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85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3520" y="5688169"/>
            <a:ext cx="8485031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সন্তান মাকে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খাবার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খাওয়াচ্ছেন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2" r="5566"/>
          <a:stretch/>
        </p:blipFill>
        <p:spPr>
          <a:xfrm>
            <a:off x="1663520" y="378823"/>
            <a:ext cx="8485031" cy="501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52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7292" y="4127678"/>
            <a:ext cx="9323231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আল্লাহ তায়ালা নারী পুরুষের সমান সম্মান দিয়ে বলেন, </a:t>
            </a:r>
            <a:r>
              <a:rPr lang="ar-SA" sz="3600" dirty="0" smtClean="0">
                <a:latin typeface="NikoshBAN" pitchFamily="2" charset="0"/>
              </a:rPr>
              <a:t>ولهن مثل الذي عليهن بالمعروف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নারীদের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তেমনি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ন্যায়সংগত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পুরুষের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’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সুরা আল বাকারা ২২৮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ar-SA" sz="3600" dirty="0" smtClean="0">
              <a:latin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narIr morrza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9037" y="129736"/>
            <a:ext cx="4901486" cy="368999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6" name="Right Arrow 5"/>
          <p:cNvSpPr/>
          <p:nvPr/>
        </p:nvSpPr>
        <p:spPr>
          <a:xfrm>
            <a:off x="1147292" y="740351"/>
            <a:ext cx="3862590" cy="1075386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অধিকারের দিক থেকে নারী পুরুষ সমান </a:t>
            </a:r>
            <a:endParaRPr lang="en-US" sz="2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57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1188720" y="2782389"/>
            <a:ext cx="9951689" cy="3966811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21148"/>
              </a:avLst>
            </a:prstTxWarp>
          </a:bodyPr>
          <a:lstStyle/>
          <a:p>
            <a:pPr algn="ctr" rtl="0"/>
            <a:r>
              <a:rPr lang="bn-BD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মা মমতার মহল</a:t>
            </a:r>
          </a:p>
          <a:p>
            <a:pPr algn="ctr" rtl="0"/>
            <a:r>
              <a:rPr lang="bn-BD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মা পিপাসার জল</a:t>
            </a:r>
          </a:p>
          <a:p>
            <a:pPr algn="ctr" rtl="0"/>
            <a:r>
              <a:rPr lang="bn-BD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মা ভালোবাসার সি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ন্ধু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600" kern="10" spc="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2060"/>
              </a:solidFill>
              <a:effectLst/>
              <a:latin typeface="NikoshBAN" pitchFamily="2" charset="0"/>
              <a:cs typeface="NikoshBAN" pitchFamily="2" charset="0"/>
            </a:endParaRPr>
          </a:p>
          <a:p>
            <a:pPr algn="ctr" rtl="0"/>
            <a:r>
              <a:rPr lang="bn-BD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মা উত্তম বন্ধু </a:t>
            </a:r>
          </a:p>
          <a:p>
            <a:pPr algn="ctr" rtl="0"/>
            <a:r>
              <a:rPr lang="bn-BD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মা ব্যথার অষুধ </a:t>
            </a:r>
          </a:p>
          <a:p>
            <a:pPr algn="ctr" rtl="0"/>
            <a:r>
              <a:rPr lang="bn-BD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মা কষ্টের মাঝে সুখ</a:t>
            </a:r>
          </a:p>
          <a:p>
            <a:pPr algn="ctr" rtl="0"/>
            <a:r>
              <a:rPr lang="bn-BD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মা চাঁদের ঝিলিক</a:t>
            </a:r>
          </a:p>
          <a:p>
            <a:pPr algn="ctr" rtl="0"/>
            <a:r>
              <a:rPr lang="bn-BD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মা সর্গের মালিক</a:t>
            </a:r>
          </a:p>
          <a:p>
            <a:pPr algn="ctr" rtl="0"/>
            <a:r>
              <a:rPr lang="bn-BD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পৃথিবীতে একটাই জান্নাত আর সেটি হল </a:t>
            </a:r>
            <a:r>
              <a:rPr lang="bn-BD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NikoshBAN" pitchFamily="2" charset="0"/>
                <a:cs typeface="NikoshBAN" pitchFamily="2" charset="0"/>
              </a:rPr>
              <a:t>মা</a:t>
            </a:r>
            <a:endParaRPr lang="en-US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1747234" y="979713"/>
            <a:ext cx="8311166" cy="1245111"/>
          </a:xfrm>
          <a:prstGeom prst="rect">
            <a:avLst/>
          </a:prstGeom>
          <a:noFill/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bn-IN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NikoshBAN" pitchFamily="2" charset="0"/>
                <a:cs typeface="NikoshBAN" pitchFamily="2" charset="0"/>
              </a:rPr>
              <a:t>নারী হিসেবে মা </a:t>
            </a:r>
            <a:endParaRPr lang="en-US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muslim-mother-daught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9186" y="1147363"/>
            <a:ext cx="2990403" cy="2362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</p:spTree>
    <p:extLst>
      <p:ext uri="{BB962C8B-B14F-4D97-AF65-F5344CB8AC3E}">
        <p14:creationId xmlns:p14="http://schemas.microsoft.com/office/powerpoint/2010/main" val="57147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2371" y="3714530"/>
            <a:ext cx="6568438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আল্লাহ তায়ালা বলেন, হে মানব সম্প্রদায় আমি তোমাদের সৃষ্টি করেছি এক পুরুষ ও নারী হতে – সুরা আল হুযুরাত – ১৩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79124" y="2118489"/>
            <a:ext cx="6411685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ar-SA" sz="3600" dirty="0" smtClean="0"/>
              <a:t>ياايها الناس انا خلقنا كم من ذكر وانثى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105399" y="337782"/>
            <a:ext cx="6285411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মর্যাদা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akhlake hami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181" y="1164273"/>
            <a:ext cx="3949001" cy="38779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</p:spTree>
    <p:extLst>
      <p:ext uri="{BB962C8B-B14F-4D97-AF65-F5344CB8AC3E}">
        <p14:creationId xmlns:p14="http://schemas.microsoft.com/office/powerpoint/2010/main" val="346784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396</Words>
  <Application>Microsoft Office PowerPoint</Application>
  <PresentationFormat>Widescreen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74</cp:revision>
  <dcterms:created xsi:type="dcterms:W3CDTF">2019-05-07T04:37:50Z</dcterms:created>
  <dcterms:modified xsi:type="dcterms:W3CDTF">2019-05-10T03:06:57Z</dcterms:modified>
</cp:coreProperties>
</file>